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7" r:id="rId4"/>
    <p:sldId id="258" r:id="rId5"/>
    <p:sldId id="262" r:id="rId6"/>
    <p:sldId id="260" r:id="rId7"/>
    <p:sldId id="261" r:id="rId8"/>
    <p:sldId id="263" r:id="rId9"/>
  </p:sldIdLst>
  <p:sldSz cx="9144000" cy="6858000" type="screen4x3"/>
  <p:notesSz cx="6858000" cy="9144000"/>
  <p:custDataLst>
    <p:tags r:id="rId14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AAA9"/>
    <a:srgbClr val="FFC0CB"/>
    <a:srgbClr val="967B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gs" Target="tags/tag101.xml"/><Relationship Id="rId13" Type="http://schemas.openxmlformats.org/officeDocument/2006/relationships/commentAuthors" Target="commentAuthors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6.xml"/><Relationship Id="rId3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image" Target="../media/image3.png"/><Relationship Id="rId6" Type="http://schemas.openxmlformats.org/officeDocument/2006/relationships/tags" Target="../tags/tag9.xml"/><Relationship Id="rId5" Type="http://schemas.openxmlformats.org/officeDocument/2006/relationships/image" Target="../media/image2.png"/><Relationship Id="rId4" Type="http://schemas.openxmlformats.org/officeDocument/2006/relationships/tags" Target="../tags/tag8.xml"/><Relationship Id="rId3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13.xml"/><Relationship Id="rId3" Type="http://schemas.openxmlformats.org/officeDocument/2006/relationships/image" Target="../media/image2.png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15.xml"/><Relationship Id="rId3" Type="http://schemas.openxmlformats.org/officeDocument/2006/relationships/image" Target="../media/image2.png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2.png"/><Relationship Id="rId4" Type="http://schemas.openxmlformats.org/officeDocument/2006/relationships/tags" Target="../tags/tag17.xml"/><Relationship Id="rId3" Type="http://schemas.openxmlformats.org/officeDocument/2006/relationships/image" Target="../media/image4.png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19.xml"/><Relationship Id="rId3" Type="http://schemas.openxmlformats.org/officeDocument/2006/relationships/image" Target="../media/image2.png"/><Relationship Id="rId2" Type="http://schemas.openxmlformats.org/officeDocument/2006/relationships/tags" Target="../tags/tag18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21.xml"/><Relationship Id="rId3" Type="http://schemas.openxmlformats.org/officeDocument/2006/relationships/image" Target="../media/image2.png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23.xml"/><Relationship Id="rId3" Type="http://schemas.openxmlformats.org/officeDocument/2006/relationships/image" Target="../media/image2.png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5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image" Target="../media/image3.png"/><Relationship Id="rId4" Type="http://schemas.openxmlformats.org/officeDocument/2006/relationships/tags" Target="../tags/tag29.xml"/><Relationship Id="rId3" Type="http://schemas.openxmlformats.org/officeDocument/2006/relationships/image" Target="../media/image2.png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39.xml"/><Relationship Id="rId8" Type="http://schemas.openxmlformats.org/officeDocument/2006/relationships/tags" Target="../tags/tag38.xml"/><Relationship Id="rId7" Type="http://schemas.openxmlformats.org/officeDocument/2006/relationships/tags" Target="../tags/tag37.xml"/><Relationship Id="rId6" Type="http://schemas.openxmlformats.org/officeDocument/2006/relationships/image" Target="../media/image3.png"/><Relationship Id="rId5" Type="http://schemas.openxmlformats.org/officeDocument/2006/relationships/tags" Target="../tags/tag36.xml"/><Relationship Id="rId4" Type="http://schemas.openxmlformats.org/officeDocument/2006/relationships/image" Target="../media/image2.png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1" Type="http://schemas.openxmlformats.org/officeDocument/2006/relationships/tags" Target="../tags/tag41.xml"/><Relationship Id="rId10" Type="http://schemas.openxmlformats.org/officeDocument/2006/relationships/tags" Target="../tags/tag40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47.xml"/><Relationship Id="rId8" Type="http://schemas.openxmlformats.org/officeDocument/2006/relationships/tags" Target="../tags/tag46.xml"/><Relationship Id="rId7" Type="http://schemas.openxmlformats.org/officeDocument/2006/relationships/tags" Target="../tags/tag45.xml"/><Relationship Id="rId6" Type="http://schemas.openxmlformats.org/officeDocument/2006/relationships/image" Target="../media/image3.png"/><Relationship Id="rId5" Type="http://schemas.openxmlformats.org/officeDocument/2006/relationships/tags" Target="../tags/tag44.xml"/><Relationship Id="rId4" Type="http://schemas.openxmlformats.org/officeDocument/2006/relationships/image" Target="../media/image2.png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2" Type="http://schemas.openxmlformats.org/officeDocument/2006/relationships/tags" Target="../tags/tag50.xml"/><Relationship Id="rId11" Type="http://schemas.openxmlformats.org/officeDocument/2006/relationships/tags" Target="../tags/tag49.xml"/><Relationship Id="rId10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56.xml"/><Relationship Id="rId8" Type="http://schemas.openxmlformats.org/officeDocument/2006/relationships/tags" Target="../tags/tag55.xml"/><Relationship Id="rId7" Type="http://schemas.openxmlformats.org/officeDocument/2006/relationships/tags" Target="../tags/tag54.xml"/><Relationship Id="rId6" Type="http://schemas.openxmlformats.org/officeDocument/2006/relationships/image" Target="../media/image3.png"/><Relationship Id="rId5" Type="http://schemas.openxmlformats.org/officeDocument/2006/relationships/tags" Target="../tags/tag53.xml"/><Relationship Id="rId4" Type="http://schemas.openxmlformats.org/officeDocument/2006/relationships/image" Target="../media/image2.png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2" Type="http://schemas.openxmlformats.org/officeDocument/2006/relationships/tags" Target="../tags/tag59.xml"/><Relationship Id="rId11" Type="http://schemas.openxmlformats.org/officeDocument/2006/relationships/tags" Target="../tags/tag58.xml"/><Relationship Id="rId10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image" Target="../media/image3.png"/><Relationship Id="rId5" Type="http://schemas.openxmlformats.org/officeDocument/2006/relationships/tags" Target="../tags/tag62.xml"/><Relationship Id="rId4" Type="http://schemas.openxmlformats.org/officeDocument/2006/relationships/image" Target="../media/image2.png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2" Type="http://schemas.openxmlformats.org/officeDocument/2006/relationships/tags" Target="../tags/tag68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74.xml"/><Relationship Id="rId8" Type="http://schemas.openxmlformats.org/officeDocument/2006/relationships/tags" Target="../tags/tag73.xml"/><Relationship Id="rId7" Type="http://schemas.openxmlformats.org/officeDocument/2006/relationships/tags" Target="../tags/tag72.xml"/><Relationship Id="rId6" Type="http://schemas.openxmlformats.org/officeDocument/2006/relationships/image" Target="../media/image3.png"/><Relationship Id="rId5" Type="http://schemas.openxmlformats.org/officeDocument/2006/relationships/tags" Target="../tags/tag71.xml"/><Relationship Id="rId4" Type="http://schemas.openxmlformats.org/officeDocument/2006/relationships/image" Target="../media/image2.png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4" Type="http://schemas.openxmlformats.org/officeDocument/2006/relationships/tags" Target="../tags/tag79.xml"/><Relationship Id="rId13" Type="http://schemas.openxmlformats.org/officeDocument/2006/relationships/tags" Target="../tags/tag78.xml"/><Relationship Id="rId12" Type="http://schemas.openxmlformats.org/officeDocument/2006/relationships/tags" Target="../tags/tag77.xml"/><Relationship Id="rId11" Type="http://schemas.openxmlformats.org/officeDocument/2006/relationships/tags" Target="../tags/tag76.xml"/><Relationship Id="rId10" Type="http://schemas.openxmlformats.org/officeDocument/2006/relationships/tags" Target="../tags/tag75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image" Target="../media/image3.png"/><Relationship Id="rId5" Type="http://schemas.openxmlformats.org/officeDocument/2006/relationships/tags" Target="../tags/tag82.xml"/><Relationship Id="rId4" Type="http://schemas.openxmlformats.org/officeDocument/2006/relationships/image" Target="../media/image2.png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59807" y="6389433"/>
            <a:ext cx="2025000" cy="2376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89433"/>
            <a:ext cx="2025000" cy="2376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标题 3"/>
          <p:cNvSpPr txBox="1"/>
          <p:nvPr>
            <p:ph type="ctrTitle" idx="2" hasCustomPrompt="1"/>
            <p:custDataLst>
              <p:tags r:id="rId5"/>
            </p:custDataLst>
          </p:nvPr>
        </p:nvSpPr>
        <p:spPr>
          <a:xfrm>
            <a:off x="4724452" y="2326597"/>
            <a:ext cx="3619024" cy="1384994"/>
          </a:xfrm>
        </p:spPr>
        <p:txBody>
          <a:bodyPr vert="horz" lIns="0" tIns="0" rIns="0" bIns="0" rtlCol="0" anchor="b" anchorCtr="0">
            <a:normAutofit lnSpcReduction="1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4500" b="1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5" name="副标题 4"/>
          <p:cNvSpPr txBox="1"/>
          <p:nvPr>
            <p:ph type="subTitle" idx="3" hasCustomPrompt="1"/>
            <p:custDataLst>
              <p:tags r:id="rId6"/>
            </p:custDataLst>
          </p:nvPr>
        </p:nvSpPr>
        <p:spPr>
          <a:xfrm>
            <a:off x="4724452" y="4162133"/>
            <a:ext cx="3619500" cy="277654"/>
          </a:xfrm>
        </p:spPr>
        <p:txBody>
          <a:bodyPr vert="horz" lIns="0" tIns="0" rIns="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650" b="0" i="0" u="none" strike="noStrike" kern="1200" cap="none" spc="20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lvl1pPr>
            <a:lvl2pPr marL="3429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15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685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35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0287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2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2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1714500" indent="0" algn="ctr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540068" cy="720090"/>
          </a:xfrm>
          <a:prstGeom prst="rect">
            <a:avLst/>
          </a:prstGeom>
        </p:spPr>
      </p:pic>
      <p:pic>
        <p:nvPicPr>
          <p:cNvPr id="7" name="图片 6" descr="图片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1" y="498479"/>
            <a:ext cx="8139178" cy="33147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1" y="1626121"/>
            <a:ext cx="8139178" cy="4041680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61365" y="2215738"/>
            <a:ext cx="2426513" cy="2426513"/>
          </a:xfrm>
          <a:prstGeom prst="rect">
            <a:avLst/>
          </a:prstGeom>
        </p:spPr>
      </p:pic>
      <p:pic>
        <p:nvPicPr>
          <p:cNvPr id="2" name="图片 1" descr="图片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pic>
        <p:nvPicPr>
          <p:cNvPr id="7" name="图片 6" descr="图片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603932" y="0"/>
            <a:ext cx="540068" cy="72009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5"/>
          <p:cNvSpPr>
            <a:spLocks noGrp="1"/>
          </p:cNvSpPr>
          <p:nvPr>
            <p:ph type="ctrTitle" idx="2" hasCustomPrompt="1"/>
            <p:custDataLst>
              <p:tags r:id="rId8"/>
            </p:custDataLst>
          </p:nvPr>
        </p:nvSpPr>
        <p:spPr>
          <a:xfrm>
            <a:off x="3391403" y="3686607"/>
            <a:ext cx="5143024" cy="437198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2370" b="1" i="0" u="none" strike="noStrike" kern="1200" cap="none" spc="300" normalizeH="0" baseline="0" noProof="1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9" name="副标题 7"/>
          <p:cNvSpPr>
            <a:spLocks noGrp="1"/>
          </p:cNvSpPr>
          <p:nvPr>
            <p:ph type="subTitle" idx="3" hasCustomPrompt="1"/>
            <p:custDataLst>
              <p:tags r:id="rId9"/>
            </p:custDataLst>
          </p:nvPr>
        </p:nvSpPr>
        <p:spPr>
          <a:xfrm>
            <a:off x="3391403" y="4470182"/>
            <a:ext cx="5143024" cy="1252445"/>
          </a:xfrm>
        </p:spPr>
        <p:txBody>
          <a:bodyPr vert="horz" wrap="square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200" b="0" i="0" u="none" strike="noStrike" kern="1200" cap="none" spc="200" normalizeH="0" baseline="0" noProof="1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15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6858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35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0287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2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3716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2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1714500" indent="0" algn="l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540068" cy="720090"/>
          </a:xfrm>
          <a:prstGeom prst="rect">
            <a:avLst/>
          </a:prstGeom>
        </p:spPr>
      </p:pic>
      <p:pic>
        <p:nvPicPr>
          <p:cNvPr id="8" name="图片 7" descr="图片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1" y="498479"/>
            <a:ext cx="8139178" cy="33147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7" y="1626121"/>
            <a:ext cx="3962432" cy="4041680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1626121"/>
            <a:ext cx="3962432" cy="4041680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540068" cy="720090"/>
          </a:xfrm>
          <a:prstGeom prst="rect">
            <a:avLst/>
          </a:prstGeom>
        </p:spPr>
      </p:pic>
      <p:pic>
        <p:nvPicPr>
          <p:cNvPr id="10" name="图片 9" descr="图片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1" y="498479"/>
            <a:ext cx="8139178" cy="33147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7" y="1000133"/>
            <a:ext cx="3962432" cy="285752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2023369"/>
            <a:ext cx="3962400" cy="3701064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2" y="1000133"/>
            <a:ext cx="3962432" cy="285752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2" y="2023369"/>
            <a:ext cx="3962432" cy="3701064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06593" y="1783080"/>
            <a:ext cx="3291840" cy="3291840"/>
          </a:xfrm>
          <a:prstGeom prst="rect">
            <a:avLst/>
          </a:prstGeom>
        </p:spPr>
      </p:pic>
      <p:pic>
        <p:nvPicPr>
          <p:cNvPr id="6" name="图片 5" descr="图片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03932" y="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1" y="498476"/>
            <a:ext cx="8139178" cy="33147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540068" cy="720090"/>
          </a:xfrm>
          <a:prstGeom prst="rect">
            <a:avLst/>
          </a:prstGeom>
        </p:spPr>
      </p:pic>
      <p:pic>
        <p:nvPicPr>
          <p:cNvPr id="8" name="图片 7" descr="图片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7" y="498479"/>
            <a:ext cx="8139178" cy="33147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7" y="1626121"/>
            <a:ext cx="3962432" cy="4041680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1626121"/>
            <a:ext cx="3962432" cy="4041680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540068" cy="720090"/>
          </a:xfrm>
          <a:prstGeom prst="rect">
            <a:avLst/>
          </a:prstGeom>
        </p:spPr>
      </p:pic>
      <p:pic>
        <p:nvPicPr>
          <p:cNvPr id="7" name="图片 6" descr="图片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1626121"/>
            <a:ext cx="713238" cy="4041680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1626113"/>
            <a:ext cx="7371076" cy="4041680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540068" cy="720090"/>
          </a:xfrm>
          <a:prstGeom prst="rect">
            <a:avLst/>
          </a:prstGeom>
        </p:spPr>
      </p:pic>
      <p:pic>
        <p:nvPicPr>
          <p:cNvPr id="2" name="图片 1" descr="图片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7" y="1626121"/>
            <a:ext cx="8139178" cy="404168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607" y="0"/>
            <a:ext cx="9128786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占位符 2"/>
          <p:cNvSpPr/>
          <p:nvPr>
            <p:ph type="body" idx="1" hasCustomPrompt="1"/>
            <p:custDataLst>
              <p:tags r:id="rId4"/>
            </p:custDataLst>
          </p:nvPr>
        </p:nvSpPr>
        <p:spPr>
          <a:xfrm>
            <a:off x="5019715" y="3901074"/>
            <a:ext cx="3486179" cy="363310"/>
          </a:xfrm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8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3429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15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685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35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0287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2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2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1714500" indent="0" algn="ctr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9144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7" name="标题 3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4953040" y="2675376"/>
            <a:ext cx="3619529" cy="853916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4950" b="1" i="0" u="none" strike="noStrike" kern="1200" cap="none" spc="10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4953040" y="3893851"/>
            <a:ext cx="3619529" cy="36950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00000"/>
              </a:lnSpc>
            </a:pPr>
            <a:endParaRPr lang="zh-CN" altLang="en-US" sz="135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540068" cy="720090"/>
          </a:xfrm>
          <a:prstGeom prst="rect">
            <a:avLst/>
          </a:prstGeom>
        </p:spPr>
      </p:pic>
      <p:pic>
        <p:nvPicPr>
          <p:cNvPr id="6" name="图片 5" descr="图片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02411" y="498476"/>
            <a:ext cx="8139178" cy="331473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220950" y="302400"/>
            <a:ext cx="8702097" cy="6253188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pic>
        <p:nvPicPr>
          <p:cNvPr id="8" name="图片 7" descr="图片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540068" cy="720090"/>
          </a:xfrm>
          <a:prstGeom prst="rect">
            <a:avLst/>
          </a:prstGeom>
        </p:spPr>
      </p:pic>
      <p:pic>
        <p:nvPicPr>
          <p:cNvPr id="6" name="图片 5" descr="图片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961200" y="1339650"/>
            <a:ext cx="7219800" cy="542700"/>
          </a:xfrm>
        </p:spPr>
        <p:txBody>
          <a:bodyPr anchor="ctr"/>
          <a:lstStyle>
            <a:lvl1pPr>
              <a:defRPr sz="24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960835" y="2594250"/>
            <a:ext cx="7219950" cy="25839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3620691" cy="6868795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pic>
        <p:nvPicPr>
          <p:cNvPr id="8" name="图片 7" descr="图片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603932" y="0"/>
            <a:ext cx="540068" cy="720090"/>
          </a:xfrm>
          <a:prstGeom prst="rect">
            <a:avLst/>
          </a:prstGeom>
        </p:spPr>
      </p:pic>
      <p:pic>
        <p:nvPicPr>
          <p:cNvPr id="6" name="图片 5" descr="图片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437400" y="880650"/>
            <a:ext cx="2970000" cy="661500"/>
          </a:xfrm>
        </p:spPr>
        <p:txBody>
          <a:bodyPr anchor="ctr" anchorCtr="0"/>
          <a:lstStyle>
            <a:lvl1pPr>
              <a:defRPr sz="27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440100" y="2275650"/>
            <a:ext cx="2967300" cy="30699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3825900" y="1405930"/>
            <a:ext cx="4860000" cy="3815953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9142200" cy="2660396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pic>
        <p:nvPicPr>
          <p:cNvPr id="8" name="图片 7" descr="图片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-10800"/>
            <a:ext cx="540068" cy="720090"/>
          </a:xfrm>
          <a:prstGeom prst="rect">
            <a:avLst/>
          </a:prstGeom>
        </p:spPr>
      </p:pic>
      <p:pic>
        <p:nvPicPr>
          <p:cNvPr id="6" name="图片 5" descr="图片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459000" y="859500"/>
            <a:ext cx="8232300" cy="469800"/>
          </a:xfrm>
        </p:spPr>
        <p:txBody>
          <a:bodyPr anchor="ctr"/>
          <a:lstStyle>
            <a:lvl1pPr algn="ctr">
              <a:defRPr sz="27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459000" y="1763100"/>
            <a:ext cx="8231981" cy="621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459581" y="3236850"/>
            <a:ext cx="8224200" cy="25731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5029200"/>
            <a:ext cx="9142200" cy="18288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pic>
        <p:nvPicPr>
          <p:cNvPr id="8" name="图片 7" descr="图片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540068" cy="720090"/>
          </a:xfrm>
          <a:prstGeom prst="rect">
            <a:avLst/>
          </a:prstGeom>
        </p:spPr>
      </p:pic>
      <p:pic>
        <p:nvPicPr>
          <p:cNvPr id="6" name="图片 5" descr="图片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453600" y="740250"/>
            <a:ext cx="8232300" cy="423900"/>
          </a:xfrm>
        </p:spPr>
        <p:txBody>
          <a:bodyPr anchor="ctr" anchorCtr="0"/>
          <a:lstStyle>
            <a:lvl1pPr algn="ctr">
              <a:defRPr sz="24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453628" y="2082600"/>
            <a:ext cx="8243100" cy="2408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2"/>
            </p:custDataLst>
          </p:nvPr>
        </p:nvSpPr>
        <p:spPr>
          <a:xfrm>
            <a:off x="445500" y="5306850"/>
            <a:ext cx="8251200" cy="7587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9142200" cy="9144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pic>
        <p:nvPicPr>
          <p:cNvPr id="8" name="图片 7" descr="图片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603932" y="6137910"/>
            <a:ext cx="540068" cy="720090"/>
          </a:xfrm>
          <a:prstGeom prst="rect">
            <a:avLst/>
          </a:prstGeom>
        </p:spPr>
      </p:pic>
      <p:pic>
        <p:nvPicPr>
          <p:cNvPr id="6" name="图片 5" descr="图片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6137910"/>
            <a:ext cx="540068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434700" y="292846"/>
            <a:ext cx="8278200" cy="331473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434700" y="2025000"/>
            <a:ext cx="4006800" cy="217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4681800" y="2025000"/>
            <a:ext cx="4025700" cy="217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3"/>
            </p:custDataLst>
          </p:nvPr>
        </p:nvSpPr>
        <p:spPr>
          <a:xfrm>
            <a:off x="429300" y="4914450"/>
            <a:ext cx="4006800" cy="5859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4"/>
            </p:custDataLst>
          </p:nvPr>
        </p:nvSpPr>
        <p:spPr>
          <a:xfrm>
            <a:off x="4689900" y="4910850"/>
            <a:ext cx="4025700" cy="5859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1576799"/>
            <a:ext cx="9142200" cy="3704396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pic>
        <p:nvPicPr>
          <p:cNvPr id="8" name="图片 7" descr="图片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827046" y="-10801"/>
            <a:ext cx="1315145" cy="1753527"/>
          </a:xfrm>
          <a:prstGeom prst="rect">
            <a:avLst/>
          </a:prstGeom>
        </p:spPr>
      </p:pic>
      <p:pic>
        <p:nvPicPr>
          <p:cNvPr id="6" name="图片 5" descr="图片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5104461"/>
            <a:ext cx="1315145" cy="1753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142100" y="1637550"/>
            <a:ext cx="6858000" cy="1790100"/>
          </a:xfrm>
        </p:spPr>
        <p:txBody>
          <a:bodyPr anchor="b"/>
          <a:lstStyle>
            <a:lvl1pPr algn="ctr">
              <a:defRPr sz="45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59807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3087000" y="6389433"/>
            <a:ext cx="2970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6457950" y="6389433"/>
            <a:ext cx="2025000" cy="237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141810" y="4069800"/>
            <a:ext cx="6858000" cy="1242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20" Type="http://schemas.openxmlformats.org/officeDocument/2006/relationships/tags" Target="../tags/tag89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88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02412" y="1189673"/>
            <a:ext cx="8139178" cy="331473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02412" y="1578299"/>
            <a:ext cx="8139178" cy="4041680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59807" y="5619625"/>
            <a:ext cx="2025000" cy="237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87000" y="5619625"/>
            <a:ext cx="2970000" cy="237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5619625"/>
            <a:ext cx="2025000" cy="237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</p:spTree>
    <p:custDataLst>
      <p:tags r:id="rId20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tags" Target="../tags/tag9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95.xml"/><Relationship Id="rId2" Type="http://schemas.openxmlformats.org/officeDocument/2006/relationships/image" Target="../media/image6.png"/><Relationship Id="rId1" Type="http://schemas.openxmlformats.org/officeDocument/2006/relationships/tags" Target="../tags/tag94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7.xml"/><Relationship Id="rId5" Type="http://schemas.openxmlformats.org/officeDocument/2006/relationships/tags" Target="../tags/tag97.xml"/><Relationship Id="rId4" Type="http://schemas.openxmlformats.org/officeDocument/2006/relationships/image" Target="../media/image7.png"/><Relationship Id="rId3" Type="http://schemas.openxmlformats.org/officeDocument/2006/relationships/tags" Target="../tags/tag96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98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99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10" name="直接连接符 9"/>
          <p:cNvCxnSpPr/>
          <p:nvPr>
            <p:custDataLst>
              <p:tags r:id="rId1"/>
            </p:custDataLst>
          </p:nvPr>
        </p:nvCxnSpPr>
        <p:spPr>
          <a:xfrm flipH="1">
            <a:off x="5435652" y="4580935"/>
            <a:ext cx="3619025" cy="0"/>
          </a:xfrm>
          <a:prstGeom prst="line">
            <a:avLst/>
          </a:prstGeom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/>
          <p:nvPr>
            <p:ph type="ctrTitle" idx="2"/>
            <p:custDataLst>
              <p:tags r:id="rId2"/>
            </p:custDataLst>
          </p:nvPr>
        </p:nvSpPr>
        <p:spPr>
          <a:xfrm>
            <a:off x="5147945" y="2708910"/>
            <a:ext cx="3740785" cy="1196975"/>
          </a:xfrm>
        </p:spPr>
        <p:txBody>
          <a:bodyPr wrap="square">
            <a:normAutofit lnSpcReduction="10000"/>
          </a:bodyPr>
          <a:p>
            <a:r>
              <a:rPr sz="480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rPr>
              <a:t>遇见</a:t>
            </a:r>
            <a:r>
              <a:rPr lang="en-US" altLang="zh-CN" sz="480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rPr>
              <a:t>“ouni”</a:t>
            </a:r>
            <a:endParaRPr lang="en-US" altLang="zh-CN" sz="4800">
              <a:solidFill>
                <a:schemeClr val="bg1"/>
              </a:solidFill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  <p:sp>
        <p:nvSpPr>
          <p:cNvPr id="4" name="副标题 3"/>
          <p:cNvSpPr/>
          <p:nvPr>
            <p:ph type="subTitle" idx="3"/>
            <p:custDataLst>
              <p:tags r:id="rId3"/>
            </p:custDataLst>
          </p:nvPr>
        </p:nvSpPr>
        <p:spPr>
          <a:xfrm>
            <a:off x="5940425" y="4149090"/>
            <a:ext cx="2979420" cy="277495"/>
          </a:xfrm>
        </p:spPr>
        <p:txBody>
          <a:bodyPr wrap="square">
            <a:normAutofit/>
          </a:bodyPr>
          <a:p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孤勇者</a:t>
            </a:r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的小程序创意方案</a:t>
            </a:r>
            <a:endParaRPr lang="zh-CN" altLang="en-US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80155" y="980440"/>
            <a:ext cx="4335145" cy="331470"/>
          </a:xfrm>
        </p:spPr>
        <p:txBody>
          <a:bodyPr/>
          <a:p>
            <a:r>
              <a:rPr lang="zh-CN" altLang="en-US" sz="32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遇见</a:t>
            </a:r>
            <a:r>
              <a:rPr lang="en-US" altLang="zh-CN" sz="32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“ouni”</a:t>
            </a:r>
            <a:endParaRPr lang="en-US" altLang="zh-CN" sz="320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23215" y="260350"/>
            <a:ext cx="3093720" cy="64465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851910" y="1772285"/>
            <a:ext cx="46615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67B77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遇见</a:t>
            </a:r>
            <a:r>
              <a:rPr lang="en-US" altLang="zh-CN">
                <a:solidFill>
                  <a:srgbClr val="967B77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“ouni”</a:t>
            </a:r>
            <a:r>
              <a:rPr lang="zh-CN" altLang="en-US">
                <a:solidFill>
                  <a:srgbClr val="967B77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是一款开放式的移动社交小程序，提供给用户全方位、场景化的社交体验。</a:t>
            </a:r>
            <a:endParaRPr lang="zh-CN" altLang="en-US">
              <a:solidFill>
                <a:srgbClr val="967B77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r>
              <a:rPr lang="zh-CN" altLang="en-US">
                <a:solidFill>
                  <a:srgbClr val="967B77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在这里，你可以随时随地的认识身边有趣的人，我们鼓励你和陌生人成为好朋友，一起探索和创造身边的美好生活。</a:t>
            </a:r>
            <a:endParaRPr lang="zh-CN" altLang="en-US">
              <a:solidFill>
                <a:srgbClr val="967B77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51910" y="3644900"/>
            <a:ext cx="4773295" cy="1660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u="sng">
                <a:solidFill>
                  <a:srgbClr val="F0AAA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一切，从遇见</a:t>
            </a:r>
            <a:r>
              <a:rPr lang="en-US" altLang="zh-CN" u="sng">
                <a:solidFill>
                  <a:srgbClr val="F0AAA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“ouni”</a:t>
            </a:r>
            <a:r>
              <a:rPr lang="zh-CN" altLang="en-US" u="sng">
                <a:solidFill>
                  <a:srgbClr val="F0AAA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开始</a:t>
            </a:r>
            <a:r>
              <a:rPr lang="zh-CN" altLang="en-US">
                <a:solidFill>
                  <a:srgbClr val="F0AAA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>
              <a:solidFill>
                <a:srgbClr val="F0AAA9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ctr"/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我们支持：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ctr"/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实时发现身边的人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ctr"/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实时与感兴趣的人聊天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ctr"/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接收离线消息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ctr"/>
            <a:r>
              <a:rPr lang="en-US" altLang="zh-CN"/>
              <a:t>……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/>
          <p:nvPr>
            <p:ph type="title"/>
          </p:nvPr>
        </p:nvSpPr>
        <p:spPr>
          <a:xfrm>
            <a:off x="1619885" y="764540"/>
            <a:ext cx="1551940" cy="331470"/>
          </a:xfrm>
        </p:spPr>
        <p:txBody>
          <a:bodyPr/>
          <a:p>
            <a:r>
              <a:rPr lang="zh-CN" altLang="en-US" b="0"/>
              <a:t>功能展示</a:t>
            </a:r>
            <a:endParaRPr lang="zh-CN" altLang="en-US" b="0"/>
          </a:p>
        </p:txBody>
      </p:sp>
      <p:pic>
        <p:nvPicPr>
          <p:cNvPr id="2" name="演示视频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996055" y="620395"/>
            <a:ext cx="4232910" cy="58210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24300" y="707390"/>
            <a:ext cx="4335145" cy="331470"/>
          </a:xfrm>
        </p:spPr>
        <p:txBody>
          <a:bodyPr/>
          <a:p>
            <a:r>
              <a:rPr lang="zh-CN" altLang="en-US" sz="32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遇见</a:t>
            </a:r>
            <a:r>
              <a:rPr lang="en-US" altLang="zh-CN" sz="32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“ouni”</a:t>
            </a:r>
            <a:endParaRPr lang="en-US" altLang="zh-CN" sz="320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337820"/>
            <a:ext cx="3361690" cy="618299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924300" y="1268730"/>
            <a:ext cx="47193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小程序技术栈包括：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SpringBoot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MyBatisPlus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Redis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MySql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WebSocket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JWT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b="1" i="1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Google Map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……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0505" y="2420620"/>
            <a:ext cx="4743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功能实现：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265295" y="2852420"/>
            <a:ext cx="4518660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登录注册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：获取微信用户的唯一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code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生成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open_id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session_key, 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这是用户信息的唯一凭证，存入数据库中，同时使用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JWT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对用户信息生成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token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值存储，避免非法请求。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 sz="1600" b="1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实时定位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：由于小程序端无法直接渲染出谷歌地图，于是使用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脚本将谷歌地图的位置信息放在云服务器上，使用小程序端的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&lt;web-view&gt;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组件引入服务器资源，同时小程序端和云端使用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redis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进行信息交换，小程序展示附近的人，云端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渲染出附近人的位置；使用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Redis Geo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存储地理位置信息、计算距离等。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 sz="1600" b="1" u="sng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聊天互动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：采用原生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webSocket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，服务器作为消息中转站，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实现客户端之间的交互。同时引入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redis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作离线消息缓存，将发送给不在线用户的消息存储，直至该用户上线接收消息。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endParaRPr lang="zh-CN" altLang="en-US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450" y="848995"/>
            <a:ext cx="2939415" cy="57588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5" y="823595"/>
            <a:ext cx="3045460" cy="5784215"/>
          </a:xfrm>
          <a:prstGeom prst="rect">
            <a:avLst/>
          </a:prstGeom>
        </p:spPr>
      </p:pic>
      <p:sp>
        <p:nvSpPr>
          <p:cNvPr id="6" name="标题 5"/>
          <p:cNvSpPr/>
          <p:nvPr>
            <p:ph type="title"/>
          </p:nvPr>
        </p:nvSpPr>
        <p:spPr>
          <a:xfrm>
            <a:off x="502411" y="332109"/>
            <a:ext cx="8139178" cy="331473"/>
          </a:xfrm>
        </p:spPr>
        <p:txBody>
          <a:bodyPr/>
          <a:p>
            <a:r>
              <a:rPr lang="zh-CN" altLang="en-US" b="0"/>
              <a:t>页面展示</a:t>
            </a:r>
            <a:endParaRPr lang="zh-CN" altLang="en-US" b="0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/>
          <p:nvPr>
            <p:ph type="ctrTitle" idx="2"/>
          </p:nvPr>
        </p:nvSpPr>
        <p:spPr>
          <a:xfrm>
            <a:off x="4283710" y="2564765"/>
            <a:ext cx="4312920" cy="997585"/>
          </a:xfrm>
        </p:spPr>
        <p:txBody>
          <a:bodyPr>
            <a:noAutofit/>
          </a:bodyPr>
          <a:p>
            <a:r>
              <a:rPr lang="zh-CN" altLang="en-US" sz="6000" b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感谢观看！</a:t>
            </a:r>
            <a:endParaRPr lang="zh-CN" altLang="en-US" sz="6000" b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3"/>
          </p:nvPr>
        </p:nvSpPr>
        <p:spPr>
          <a:xfrm>
            <a:off x="6659880" y="3789045"/>
            <a:ext cx="2045970" cy="466090"/>
          </a:xfrm>
        </p:spPr>
        <p:txBody>
          <a:bodyPr/>
          <a:p>
            <a:r>
              <a:rPr lang="zh-CN" altLang="en-US" sz="2000"/>
              <a:t>团队：孤勇者</a:t>
            </a:r>
            <a:r>
              <a:rPr lang="en-US" altLang="zh-CN" sz="2000"/>
              <a:t> </a:t>
            </a:r>
            <a:endParaRPr lang="en-US" altLang="zh-CN" sz="20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41_1*a*1"/>
  <p:tag name="KSO_WM_TEMPLATE_CATEGORY" val="custom"/>
  <p:tag name="KSO_WM_TEMPLATE_INDEX" val="2020454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1a1845f2eadb456da07343aceedccdbd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4e207153aad241bb807944e3a8ceefaf"/>
  <p:tag name="KSO_WM_UNIT_TEXT_FILL_FORE_SCHEMECOLOR_INDEX_BRIGHTNESS" val="0.15"/>
  <p:tag name="KSO_WM_UNIT_TEXT_FILL_FORE_SCHEMECOLOR_INDEX" val="13"/>
  <p:tag name="KSO_WM_UNIT_TEXT_FILL_TYPE" val="1"/>
  <p:tag name="KSO_WM_TEMPLATE_ASSEMBLE_XID" val="5f9bc4fb1fb265b86ffa6d6f"/>
  <p:tag name="KSO_WM_TEMPLATE_ASSEMBLE_GROUPID" val="5f9b83ec623d22db5a11f68e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4541"/>
</p:tagLst>
</file>

<file path=ppt/tags/tag101.xml><?xml version="1.0" encoding="utf-8"?>
<p:tagLst xmlns:p="http://schemas.openxmlformats.org/presentationml/2006/main">
  <p:tag name="COMMONDATA" val="eyJoZGlkIjoiYjQ4YjU5NDRkOTI4ZTQ1NTI2N2VmOGNjODc3ODEyMjMifQ=="/>
</p:tagLst>
</file>

<file path=ppt/tags/tag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541_1*b*1"/>
  <p:tag name="KSO_WM_TEMPLATE_CATEGORY" val="custom"/>
  <p:tag name="KSO_WM_TEMPLATE_INDEX" val="20204541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。"/>
  <p:tag name="KSO_WM_UNIT_DEFAULT_FONT" val="14;16;2"/>
  <p:tag name="KSO_WM_UNIT_BLOCK" val="0"/>
  <p:tag name="KSO_WM_UNIT_DEC_AREA_ID" val="27a113a6c7ec4c43a89b1e041ade10ec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4e207153aad241bb807944e3a8ceefaf"/>
  <p:tag name="KSO_WM_UNIT_TEXT_FILL_FORE_SCHEMECOLOR_INDEX_BRIGHTNESS" val="0.35"/>
  <p:tag name="KSO_WM_UNIT_TEXT_FILL_FORE_SCHEMECOLOR_INDEX" val="13"/>
  <p:tag name="KSO_WM_UNIT_TEXT_FILL_TYPE" val="1"/>
  <p:tag name="KSO_WM_TEMPLATE_ASSEMBLE_XID" val="5f9bc4fb1fb265b86ffa6d6f"/>
  <p:tag name="KSO_WM_TEMPLATE_ASSEMBLE_GROUPID" val="5f9b83ec623d22db5a11f68e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8aed95b575c44b7d9c39ca0ed08e400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53c5b6e8eff43f19782377f94492b45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f12f7a11764649d68d6dc5ce138487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1415e39eba445da83d7895f1af69749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8aed95b575c44b7d9c39ca0ed08e400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53c5b6e8eff43f19782377f94492b45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f12f7a11764649d68d6dc5ce138487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1415e39eba445da83d7895f1af69749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2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0"/>
  <p:tag name="KSO_WM_UNIT_DEC_AREA_ID" val="bbc970b37902475898097c9d1083cd7a"/>
  <p:tag name="KSO_WM_UNIT_DECORATE_INFO" val=""/>
  <p:tag name="KSO_WM_UNIT_SM_LIMIT_TYPE" val=""/>
  <p:tag name="KSO_WM_CHIP_FILLAREA_FILL_RULE" val="{&quot;fill_align&quot;:&quot;rm&quot;,&quot;fill_effect&quot;:[],&quot;fill_mode&quot;:&quot;adaptive&quot;,&quot;sacle_strategy&quot;:&quot;stretch&quot;}"/>
  <p:tag name="KSO_WM_ASSEMBLE_CHIP_INDEX" val="82917f669f414b8aa68be534c0d28169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952c47ec7354416b837e89a8a893bb4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ba15868ea4d46e1a6a33b714e445c5a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8aed95b575c44b7d9c39ca0ed08e400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53c5b6e8eff43f19782377f94492b45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f12f7a11764649d68d6dc5ce138487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1415e39eba445da83d7895f1af69749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8aed95b575c44b7d9c39ca0ed08e400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53c5b6e8eff43f19782377f94492b45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f12f7a11764649d68d6dc5ce138487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1415e39eba445da83d7895f1af69749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8aed95b575c44b7d9c39ca0ed08e400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53c5b6e8eff43f19782377f94492b45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f12f7a11764649d68d6dc5ce138487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1415e39eba445da83d7895f1af69749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04541_1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8f"/>
  <p:tag name="KSO_WM_UNIT_DEC_AREA_ID" val="6a9173f1cdb44023b712d44395b49be8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bf6557d7d0644ae8be1ddfa471fe5286"/>
</p:tagLst>
</file>

<file path=ppt/tags/tag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541_1*b*1"/>
  <p:tag name="KSO_WM_TEMPLATE_CATEGORY" val="custom"/>
  <p:tag name="KSO_WM_TEMPLATE_INDEX" val="20204541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6e53aacfcaff4314bed70cef062d03c8"/>
  <p:tag name="KSO_WM_CHIP_GROUPID" val="5ebdfa7d0ac41c4a0a525546"/>
  <p:tag name="KSO_WM_CHIP_XID" val="5ebdfa7d0ac41c4a0a525547"/>
  <p:tag name="KSO_WM_CHIP_FILLAREA_FILL_RULE" val="{&quot;fill_align&quot;:&quot;cm&quot;,&quot;fill_mode&quot;:&quot;adaptive&quot;,&quot;sacle_strategy&quot;:&quot;smart&quot;}"/>
  <p:tag name="KSO_WM_ASSEMBLE_CHIP_INDEX" val="0dfaac79b22e4ca68c8d13969e32fa22"/>
  <p:tag name="KSO_WM_UNIT_TEXT_FILL_FORE_SCHEMECOLOR_INDEX_BRIGHTNESS" val="0.35"/>
  <p:tag name="KSO_WM_UNIT_TEXT_FILL_FORE_SCHEMECOLOR_INDEX" val="13"/>
  <p:tag name="KSO_WM_UNIT_TEXT_FILL_TYPE" val="1"/>
  <p:tag name="KSO_WM_TEMPLATE_ASSEMBLE_XID" val="5f9bc4fb1fb265b86ffa6d87"/>
  <p:tag name="KSO_WM_TEMPLATE_ASSEMBLE_GROUPID" val="5f9b83ec623d22db5a11f68e"/>
</p:tagLst>
</file>

<file path=ppt/tags/tag26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41_1*a*1"/>
  <p:tag name="KSO_WM_TEMPLATE_CATEGORY" val="custom"/>
  <p:tag name="KSO_WM_TEMPLATE_INDEX" val="20204541"/>
  <p:tag name="KSO_WM_UNIT_LAYERLEVEL" val="1"/>
  <p:tag name="KSO_WM_TAG_VERSION" val="1.0"/>
  <p:tag name="KSO_WM_BEAUTIFY_FLAG" val="#wm#"/>
  <p:tag name="KSO_WM_UNIT_PRESET_TEXT" val="谢谢观看"/>
  <p:tag name="KSO_WM_UNIT_DEFAULT_FONT" val="66;89;4"/>
  <p:tag name="KSO_WM_UNIT_BLOCK" val="0"/>
  <p:tag name="KSO_WM_UNIT_DEC_AREA_ID" val="45180b2200934437985f9cf477554a59"/>
  <p:tag name="KSO_WM_CHIP_GROUPID" val="5ebdfa7d0ac41c4a0a525546"/>
  <p:tag name="KSO_WM_CHIP_XID" val="5ebdfa7d0ac41c4a0a525547"/>
  <p:tag name="KSO_WM_CHIP_FILLAREA_FILL_RULE" val="{&quot;fill_align&quot;:&quot;cm&quot;,&quot;fill_mode&quot;:&quot;adaptive&quot;,&quot;sacle_strategy&quot;:&quot;smart&quot;}"/>
  <p:tag name="KSO_WM_ASSEMBLE_CHIP_INDEX" val="0dfaac79b22e4ca68c8d13969e32fa22"/>
  <p:tag name="KSO_WM_UNIT_TEXT_FILL_FORE_SCHEMECOLOR_INDEX_BRIGHTNESS" val="0.15"/>
  <p:tag name="KSO_WM_UNIT_TEXT_FILL_FORE_SCHEMECOLOR_INDEX" val="13"/>
  <p:tag name="KSO_WM_UNIT_TEXT_FILL_TYPE" val="1"/>
  <p:tag name="KSO_WM_UNIT_VALUE" val="6"/>
  <p:tag name="KSO_WM_TEMPLATE_ASSEMBLE_XID" val="5f9bc4fb1fb265b86ffa6d87"/>
  <p:tag name="KSO_WM_TEMPLATE_ASSEMBLE_GROUPID" val="5f9b83ec623d22db5a11f68e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41_1*i*1"/>
  <p:tag name="KSO_WM_TEMPLATE_CATEGORY" val="custom"/>
  <p:tag name="KSO_WM_TEMPLATE_INDEX" val="20204541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d21763042a724b649fa014ed165fe14b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1},&quot;ReferentInfo&quot;:{&quot;Id&quot;:&quot;6e53aacfcaff4314bed70cef062d03c8&quot;,&quot;X&quot;:{&quot;Pos&quot;:1},&quot;Y&quot;:{&quot;Pos&quot;:1}},&quot;whChangeMode&quot;:0}"/>
  <p:tag name="KSO_WM_CHIP_GROUPID" val="5ebdfa7d0ac41c4a0a525546"/>
  <p:tag name="KSO_WM_CHIP_XID" val="5ebdfa7d0ac41c4a0a525547"/>
  <p:tag name="KSO_WM_CHIP_FILLAREA_FILL_RULE" val="{&quot;fill_align&quot;:&quot;cm&quot;,&quot;fill_mode&quot;:&quot;adaptive&quot;,&quot;sacle_strategy&quot;:&quot;smart&quot;}"/>
  <p:tag name="KSO_WM_ASSEMBLE_CHIP_INDEX" val="0dfaac79b22e4ca68c8d13969e32fa22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42"/>
  <p:tag name="KSO_WM_TEMPLATE_ASSEMBLE_XID" val="5f9bc4fb1fb265b86ffa6d87"/>
  <p:tag name="KSO_WM_TEMPLATE_ASSEMBLE_GROUPID" val="5f9b83ec623d22db5a11f68e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8aed95b575c44b7d9c39ca0ed08e400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53c5b6e8eff43f19782377f94492b45"/>
  <p:tag name="KSO_WM_SLIDE_BACKGROUND_TYPE" val="general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f12f7a11764649d68d6dc5ce138487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1415e39eba445da83d7895f1af69749"/>
  <p:tag name="KSO_WM_SLIDE_BACKGROUND_TYPE" val="general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hip20209635_1*a*1"/>
  <p:tag name="KSO_WM_TEMPLATE_CATEGORY" val="chip"/>
  <p:tag name="KSO_WM_TEMPLATE_INDEX" val="20209635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ISNUMDGMTITLE" val="0"/>
  <p:tag name="KSO_WM_UNIT_PRESET_TEXT" val="单击编辑标题内容"/>
  <p:tag name="KSO_WM_UNIT_BLOCK" val="0"/>
  <p:tag name="KSO_WM_UNIT_DEC_AREA_ID" val="a3aaa039b2664a329bfba598b9a20e39"/>
  <p:tag name="KSO_WM_UNIT_DEFAULT_FONT" val="24;60;4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a35ee6f958754b56858fb936a0c78f2d"/>
</p:tagLst>
</file>

<file path=ppt/tags/tag30.xml><?xml version="1.0" encoding="utf-8"?>
<p:tagLst xmlns:p="http://schemas.openxmlformats.org/presentationml/2006/main">
  <p:tag name="KSO_WM_SLIDE_BACKGROUND_TYPE" val="general"/>
</p:tagLst>
</file>

<file path=ppt/tags/tag31.xml><?xml version="1.0" encoding="utf-8"?>
<p:tagLst xmlns:p="http://schemas.openxmlformats.org/presentationml/2006/main">
  <p:tag name="KSO_WM_SLIDE_BACKGROUND_TYPE" val="general"/>
</p:tagLst>
</file>

<file path=ppt/tags/tag32.xml><?xml version="1.0" encoding="utf-8"?>
<p:tagLst xmlns:p="http://schemas.openxmlformats.org/presentationml/2006/main">
  <p:tag name="KSO_WM_SLIDE_BACKGROUND_TYPE" val="general"/>
</p:tagLst>
</file>

<file path=ppt/tags/tag33.xml><?xml version="1.0" encoding="utf-8"?>
<p:tagLst xmlns:p="http://schemas.openxmlformats.org/presentationml/2006/main">
  <p:tag name="KSO_WM_SLIDE_BACKGROUND_TYPE" val="general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41_5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3"/>
  <p:tag name="KSO_WM_UNIT_DEC_AREA_ID" val="a81363f4c39940209d6688683eb3e58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9c8865afec4c678b953488e3fb003a"/>
  <p:tag name="KSO_WM_SLIDE_BACKGROUND_TYPE" val="frame"/>
  <p:tag name="KSO_WM_UNIT_TEXT_FILL_FORE_SCHEMECOLOR_INDEX_BRIGHTNESS" val="0"/>
  <p:tag name="KSO_WM_UNIT_TEXT_FILL_FORE_SCHEMECOLOR_INDEX" val="2"/>
  <p:tag name="KSO_WM_UNIT_TEXT_FILL_TYPE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df84a707896f4e32aee5c7aa200355a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8f21cb18bd84bbfb827cf34a3b9a7b7"/>
  <p:tag name="KSO_WM_SLIDE_BACKGROUND_TYPE" val="frame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be403650ae5c43cebfd6666e7fc3cc6f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e9e6457ad5c47459cfe3e78ae08cfe7"/>
  <p:tag name="KSO_WM_SLIDE_BACKGROUND_TYPE" val="frame"/>
</p:tagLst>
</file>

<file path=ppt/tags/tag37.xml><?xml version="1.0" encoding="utf-8"?>
<p:tagLst xmlns:p="http://schemas.openxmlformats.org/presentationml/2006/main">
  <p:tag name="KSO_WM_SLIDE_BACKGROUND_TYPE" val="frame"/>
</p:tagLst>
</file>

<file path=ppt/tags/tag38.xml><?xml version="1.0" encoding="utf-8"?>
<p:tagLst xmlns:p="http://schemas.openxmlformats.org/presentationml/2006/main">
  <p:tag name="KSO_WM_SLIDE_BACKGROUND_TYPE" val="frame"/>
</p:tagLst>
</file>

<file path=ppt/tags/tag39.xml><?xml version="1.0" encoding="utf-8"?>
<p:tagLst xmlns:p="http://schemas.openxmlformats.org/presentationml/2006/main">
  <p:tag name="KSO_WM_SLIDE_BACKGROUND_TYPE" val="frame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hip20209635_1*b*1"/>
  <p:tag name="KSO_WM_TEMPLATE_CATEGORY" val="chip"/>
  <p:tag name="KSO_WM_TEMPLATE_INDEX" val="20209635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6"/>
  <p:tag name="KSO_WM_UNIT_TYPE" val="b"/>
  <p:tag name="KSO_WM_UNIT_INDEX" val="1"/>
  <p:tag name="KSO_WM_UNIT_ISNUMDGMTITLE" val="0"/>
  <p:tag name="KSO_WM_UNIT_PRESET_TEXT" val="此处添加副标题内容"/>
  <p:tag name="KSO_WM_UNIT_BLOCK" val="0"/>
  <p:tag name="KSO_WM_UNIT_DEC_AREA_ID" val="447bc75948ca48348308378711b88a0c"/>
  <p:tag name="KSO_WM_UNIT_DEFAULT_FONT" val="18;24;2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a35ee6f958754b56858fb936a0c78f2d"/>
</p:tagLst>
</file>

<file path=ppt/tags/tag40.xml><?xml version="1.0" encoding="utf-8"?>
<p:tagLst xmlns:p="http://schemas.openxmlformats.org/presentationml/2006/main">
  <p:tag name="KSO_WM_SLIDE_BACKGROUND_TYPE" val="frame"/>
</p:tagLst>
</file>

<file path=ppt/tags/tag41.xml><?xml version="1.0" encoding="utf-8"?>
<p:tagLst xmlns:p="http://schemas.openxmlformats.org/presentationml/2006/main">
  <p:tag name="KSO_WM_SLIDE_BACKGROUND_TYPE" val="frame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41_5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3"/>
  <p:tag name="KSO_WM_UNIT_DEC_AREA_ID" val="e433a6d908364d669af81293ff1a98d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2911edb47d146289ef8973148772337"/>
  <p:tag name="KSO_WM_SLIDE_BACKGROUND_TYPE" val="leftRight"/>
  <p:tag name="KSO_WM_UNIT_TEXT_FILL_FORE_SCHEMECOLOR_INDEX_BRIGHTNESS" val="0"/>
  <p:tag name="KSO_WM_UNIT_TEXT_FILL_FORE_SCHEMECOLOR_INDEX" val="2"/>
  <p:tag name="KSO_WM_UNIT_TEXT_FILL_TYPE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ef2060519ee8471983db026512cffd1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21e3c13837544ab9008cb5891e354d8"/>
  <p:tag name="KSO_WM_SLIDE_BACKGROUND_TYPE" val="leftRight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4d1c20a632484b82884ccdab0199a70b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bf9a139b22147d691ef6f6a9e1e0d8e"/>
  <p:tag name="KSO_WM_SLIDE_BACKGROUND_TYPE" val="leftRight"/>
</p:tagLst>
</file>

<file path=ppt/tags/tag45.xml><?xml version="1.0" encoding="utf-8"?>
<p:tagLst xmlns:p="http://schemas.openxmlformats.org/presentationml/2006/main">
  <p:tag name="KSO_WM_SLIDE_BACKGROUND_TYPE" val="leftRight"/>
</p:tagLst>
</file>

<file path=ppt/tags/tag46.xml><?xml version="1.0" encoding="utf-8"?>
<p:tagLst xmlns:p="http://schemas.openxmlformats.org/presentationml/2006/main">
  <p:tag name="KSO_WM_SLIDE_BACKGROUND_TYPE" val="leftRight"/>
</p:tagLst>
</file>

<file path=ppt/tags/tag47.xml><?xml version="1.0" encoding="utf-8"?>
<p:tagLst xmlns:p="http://schemas.openxmlformats.org/presentationml/2006/main">
  <p:tag name="KSO_WM_SLIDE_BACKGROUND_TYPE" val="leftRight"/>
</p:tagLst>
</file>

<file path=ppt/tags/tag48.xml><?xml version="1.0" encoding="utf-8"?>
<p:tagLst xmlns:p="http://schemas.openxmlformats.org/presentationml/2006/main">
  <p:tag name="KSO_WM_SLIDE_BACKGROUND_TYPE" val="leftRight"/>
</p:tagLst>
</file>

<file path=ppt/tags/tag49.xml><?xml version="1.0" encoding="utf-8"?>
<p:tagLst xmlns:p="http://schemas.openxmlformats.org/presentationml/2006/main">
  <p:tag name="KSO_WM_SLIDE_BACKGROUND_TYPE" val="leftRight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8aed95b575c44b7d9c39ca0ed08e400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53c5b6e8eff43f19782377f94492b45"/>
</p:tagLst>
</file>

<file path=ppt/tags/tag50.xml><?xml version="1.0" encoding="utf-8"?>
<p:tagLst xmlns:p="http://schemas.openxmlformats.org/presentationml/2006/main">
  <p:tag name="KSO_WM_SLIDE_BACKGROUND_TYPE" val="leftRight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41_5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3"/>
  <p:tag name="KSO_WM_UNIT_DEC_AREA_ID" val="e0c365c35f924032a0f561f3ed91402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bed2616889c481e84cdc8901355e7fd"/>
  <p:tag name="KSO_WM_SLIDE_BACKGROUND_TYPE" val="topBottom"/>
  <p:tag name="KSO_WM_UNIT_TEXT_FILL_FORE_SCHEMECOLOR_INDEX_BRIGHTNESS" val="0"/>
  <p:tag name="KSO_WM_UNIT_TEXT_FILL_FORE_SCHEMECOLOR_INDEX" val="2"/>
  <p:tag name="KSO_WM_UNIT_TEXT_FILL_TYPE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9e2d50858f8549eab55c2a04f4d9debf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9166d03ccf0488d94ea5161bb0495b5"/>
  <p:tag name="KSO_WM_SLIDE_BACKGROUND_TYPE" val="topBottom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4a49d87f2aa14b5cbb0a089609bd5359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2a5e23422bc4556ac6f9e9d9b3bf13f"/>
  <p:tag name="KSO_WM_SLIDE_BACKGROUND_TYPE" val="topBottom"/>
</p:tagLst>
</file>

<file path=ppt/tags/tag54.xml><?xml version="1.0" encoding="utf-8"?>
<p:tagLst xmlns:p="http://schemas.openxmlformats.org/presentationml/2006/main">
  <p:tag name="KSO_WM_SLIDE_BACKGROUND_TYPE" val="topBottom"/>
</p:tagLst>
</file>

<file path=ppt/tags/tag55.xml><?xml version="1.0" encoding="utf-8"?>
<p:tagLst xmlns:p="http://schemas.openxmlformats.org/presentationml/2006/main">
  <p:tag name="KSO_WM_SLIDE_BACKGROUND_TYPE" val="topBottom"/>
</p:tagLst>
</file>

<file path=ppt/tags/tag56.xml><?xml version="1.0" encoding="utf-8"?>
<p:tagLst xmlns:p="http://schemas.openxmlformats.org/presentationml/2006/main">
  <p:tag name="KSO_WM_SLIDE_BACKGROUND_TYPE" val="topBottom"/>
</p:tagLst>
</file>

<file path=ppt/tags/tag57.xml><?xml version="1.0" encoding="utf-8"?>
<p:tagLst xmlns:p="http://schemas.openxmlformats.org/presentationml/2006/main">
  <p:tag name="KSO_WM_SLIDE_BACKGROUND_TYPE" val="topBottom"/>
</p:tagLst>
</file>

<file path=ppt/tags/tag58.xml><?xml version="1.0" encoding="utf-8"?>
<p:tagLst xmlns:p="http://schemas.openxmlformats.org/presentationml/2006/main">
  <p:tag name="KSO_WM_SLIDE_BACKGROUND_TYPE" val="topBottom"/>
</p:tagLst>
</file>

<file path=ppt/tags/tag59.xml><?xml version="1.0" encoding="utf-8"?>
<p:tagLst xmlns:p="http://schemas.openxmlformats.org/presentationml/2006/main">
  <p:tag name="KSO_WM_SLIDE_BACKGROUND_TYPE" val="topBottom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f12f7a11764649d68d6dc5ce138487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1415e39eba445da83d7895f1af69749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41_5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3"/>
  <p:tag name="KSO_WM_UNIT_DEC_AREA_ID" val="80e475222d1f4020babcccccd6878bf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23019c54a914878872625da920b1d69"/>
  <p:tag name="KSO_WM_SLIDE_BACKGROUND_TYPE" val="bottomTop"/>
  <p:tag name="KSO_WM_UNIT_TEXT_FILL_FORE_SCHEMECOLOR_INDEX_BRIGHTNESS" val="0"/>
  <p:tag name="KSO_WM_UNIT_TEXT_FILL_FORE_SCHEMECOLOR_INDEX" val="2"/>
  <p:tag name="KSO_WM_UNIT_TEXT_FILL_TYPE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2262a982616e4a9f8de637573dc5aa8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55d4617277fa46cd975a2fb2176b2d83"/>
  <p:tag name="KSO_WM_SLIDE_BACKGROUND_TYPE" val="bottomTop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665a721d053d4a3cb920653f55ca954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4027885c6044e6096419c53c42dfeb1"/>
  <p:tag name="KSO_WM_SLIDE_BACKGROUND_TYPE" val="bottomTop"/>
</p:tagLst>
</file>

<file path=ppt/tags/tag63.xml><?xml version="1.0" encoding="utf-8"?>
<p:tagLst xmlns:p="http://schemas.openxmlformats.org/presentationml/2006/main">
  <p:tag name="KSO_WM_SLIDE_BACKGROUND_TYPE" val="bottomTop"/>
</p:tagLst>
</file>

<file path=ppt/tags/tag64.xml><?xml version="1.0" encoding="utf-8"?>
<p:tagLst xmlns:p="http://schemas.openxmlformats.org/presentationml/2006/main">
  <p:tag name="KSO_WM_SLIDE_BACKGROUND_TYPE" val="bottomTop"/>
</p:tagLst>
</file>

<file path=ppt/tags/tag65.xml><?xml version="1.0" encoding="utf-8"?>
<p:tagLst xmlns:p="http://schemas.openxmlformats.org/presentationml/2006/main">
  <p:tag name="KSO_WM_SLIDE_BACKGROUND_TYPE" val="bottomTop"/>
</p:tagLst>
</file>

<file path=ppt/tags/tag66.xml><?xml version="1.0" encoding="utf-8"?>
<p:tagLst xmlns:p="http://schemas.openxmlformats.org/presentationml/2006/main">
  <p:tag name="KSO_WM_SLIDE_BACKGROUND_TYPE" val="bottomTop"/>
</p:tagLst>
</file>

<file path=ppt/tags/tag67.xml><?xml version="1.0" encoding="utf-8"?>
<p:tagLst xmlns:p="http://schemas.openxmlformats.org/presentationml/2006/main">
  <p:tag name="KSO_WM_SLIDE_BACKGROUND_TYPE" val="bottomTop"/>
</p:tagLst>
</file>

<file path=ppt/tags/tag68.xml><?xml version="1.0" encoding="utf-8"?>
<p:tagLst xmlns:p="http://schemas.openxmlformats.org/presentationml/2006/main">
  <p:tag name="KSO_WM_SLIDE_BACKGROUND_TYPE" val="bottomTop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41_5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3"/>
  <p:tag name="KSO_WM_UNIT_DEC_AREA_ID" val="1866266d3b774d7d843afc72797fee0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c39d0002e9f4222852c11b238c9cbfe"/>
  <p:tag name="KSO_WM_SLIDE_BACKGROUND_TYPE" val="navigation"/>
  <p:tag name="KSO_WM_UNIT_TEXT_FILL_FORE_SCHEMECOLOR_INDEX_BRIGHTNESS" val="0"/>
  <p:tag name="KSO_WM_UNIT_TEXT_FILL_FORE_SCHEMECOLOR_INDEX" val="2"/>
  <p:tag name="KSO_WM_UNIT_TEXT_FILL_TYPE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2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0"/>
  <p:tag name="KSO_WM_UNIT_DEC_AREA_ID" val="c68cc5a008c34141a4e1d33279b93774"/>
  <p:tag name="KSO_WM_UNIT_DECORATE_INFO" val=""/>
  <p:tag name="KSO_WM_UNIT_SM_LIMIT_TYPE" val=""/>
  <p:tag name="KSO_WM_CHIP_FILLAREA_FILL_RULE" val="{&quot;fill_align&quot;:&quot;lm&quot;,&quot;fill_effect&quot;:[],&quot;fill_mode&quot;:&quot;adaptive&quot;,&quot;sacle_strategy&quot;:&quot;stretch&quot;}"/>
  <p:tag name="KSO_WM_ASSEMBLE_CHIP_INDEX" val="2b7eb734857d47b4882c73d734a36dba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38c1095d477448c8b396bd16f734b14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59d6cdd89af84cb8849f0d944ddd2547"/>
  <p:tag name="KSO_WM_SLIDE_BACKGROUND_TYPE" val="navigation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d9089f1a50fa4bdabf78583c975c025b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ebe537669a545b2a9d5529f6b4c0cb0"/>
  <p:tag name="KSO_WM_SLIDE_BACKGROUND_TYPE" val="navigation"/>
</p:tagLst>
</file>

<file path=ppt/tags/tag72.xml><?xml version="1.0" encoding="utf-8"?>
<p:tagLst xmlns:p="http://schemas.openxmlformats.org/presentationml/2006/main">
  <p:tag name="KSO_WM_SLIDE_BACKGROUND_TYPE" val="navigation"/>
</p:tagLst>
</file>

<file path=ppt/tags/tag73.xml><?xml version="1.0" encoding="utf-8"?>
<p:tagLst xmlns:p="http://schemas.openxmlformats.org/presentationml/2006/main">
  <p:tag name="KSO_WM_SLIDE_BACKGROUND_TYPE" val="navigation"/>
</p:tagLst>
</file>

<file path=ppt/tags/tag74.xml><?xml version="1.0" encoding="utf-8"?>
<p:tagLst xmlns:p="http://schemas.openxmlformats.org/presentationml/2006/main">
  <p:tag name="KSO_WM_SLIDE_BACKGROUND_TYPE" val="navigation"/>
</p:tagLst>
</file>

<file path=ppt/tags/tag75.xml><?xml version="1.0" encoding="utf-8"?>
<p:tagLst xmlns:p="http://schemas.openxmlformats.org/presentationml/2006/main">
  <p:tag name="KSO_WM_SLIDE_BACKGROUND_TYPE" val="navigation"/>
</p:tagLst>
</file>

<file path=ppt/tags/tag76.xml><?xml version="1.0" encoding="utf-8"?>
<p:tagLst xmlns:p="http://schemas.openxmlformats.org/presentationml/2006/main">
  <p:tag name="KSO_WM_SLIDE_BACKGROUND_TYPE" val="navigation"/>
</p:tagLst>
</file>

<file path=ppt/tags/tag77.xml><?xml version="1.0" encoding="utf-8"?>
<p:tagLst xmlns:p="http://schemas.openxmlformats.org/presentationml/2006/main">
  <p:tag name="KSO_WM_SLIDE_BACKGROUND_TYPE" val="navigation"/>
</p:tagLst>
</file>

<file path=ppt/tags/tag78.xml><?xml version="1.0" encoding="utf-8"?>
<p:tagLst xmlns:p="http://schemas.openxmlformats.org/presentationml/2006/main">
  <p:tag name="KSO_WM_SLIDE_BACKGROUND_TYPE" val="navigation"/>
</p:tagLst>
</file>

<file path=ppt/tags/tag79.xml><?xml version="1.0" encoding="utf-8"?>
<p:tagLst xmlns:p="http://schemas.openxmlformats.org/presentationml/2006/main">
  <p:tag name="KSO_WM_SLIDE_BACKGROUND_TYPE" val="navigation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72c45c70c1394787b38422fd05206ad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3495352dfdc467d9a2a72b6375f69e7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41_5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3"/>
  <p:tag name="KSO_WM_UNIT_DEC_AREA_ID" val="4aa9d190e55c4c15a389f779b4b08e0b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d0d2affb3f5e414c851e6f277ea08f0e"/>
  <p:tag name="KSO_WM_SLIDE_BACKGROUND_TYPE" val="belt"/>
  <p:tag name="KSO_WM_UNIT_TEXT_FILL_FORE_SCHEMECOLOR_INDEX_BRIGHTNESS" val="0"/>
  <p:tag name="KSO_WM_UNIT_TEXT_FILL_FORE_SCHEMECOLOR_INDEX" val="2"/>
  <p:tag name="KSO_WM_UNIT_TEXT_FILL_TYPE" val="1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3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1"/>
  <p:tag name="KSO_WM_UNIT_DEC_AREA_ID" val="97e3d8fdb83b4eb8ae1eb3a1f947dc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3b6a774447040da94b9f7a1f6424147"/>
  <p:tag name="KSO_WM_SLIDE_BACKGROUND_TYPE" val="belt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1186b50eb47c42a080179386fc9276f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28b3a3fe2a7f4e349bc8187938db5be7"/>
  <p:tag name="KSO_WM_SLIDE_BACKGROUND_TYPE" val="belt"/>
</p:tagLst>
</file>

<file path=ppt/tags/tag83.xml><?xml version="1.0" encoding="utf-8"?>
<p:tagLst xmlns:p="http://schemas.openxmlformats.org/presentationml/2006/main">
  <p:tag name="KSO_WM_SLIDE_BACKGROUND_TYPE" val="belt"/>
</p:tagLst>
</file>

<file path=ppt/tags/tag84.xml><?xml version="1.0" encoding="utf-8"?>
<p:tagLst xmlns:p="http://schemas.openxmlformats.org/presentationml/2006/main">
  <p:tag name="KSO_WM_SLIDE_BACKGROUND_TYPE" val="belt"/>
</p:tagLst>
</file>

<file path=ppt/tags/tag85.xml><?xml version="1.0" encoding="utf-8"?>
<p:tagLst xmlns:p="http://schemas.openxmlformats.org/presentationml/2006/main">
  <p:tag name="KSO_WM_SLIDE_BACKGROUND_TYPE" val="belt"/>
</p:tagLst>
</file>

<file path=ppt/tags/tag86.xml><?xml version="1.0" encoding="utf-8"?>
<p:tagLst xmlns:p="http://schemas.openxmlformats.org/presentationml/2006/main">
  <p:tag name="KSO_WM_SLIDE_BACKGROUND_TYPE" val="belt"/>
</p:tagLst>
</file>

<file path=ppt/tags/tag87.xml><?xml version="1.0" encoding="utf-8"?>
<p:tagLst xmlns:p="http://schemas.openxmlformats.org/presentationml/2006/main">
  <p:tag name="KSO_WM_SLIDE_BACKGROUND_TYPE" val="belt"/>
</p:tagLst>
</file>

<file path=ppt/tags/tag88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04541"/>
</p:tagLst>
</file>

<file path=ppt/tags/tag89.xml><?xml version="1.0" encoding="utf-8"?>
<p:tagLst xmlns:p="http://schemas.openxmlformats.org/presentationml/2006/main">
  <p:tag name="KSO_WM_TEMPLATE_CATEGORY" val="custom"/>
  <p:tag name="KSO_WM_TEMPLATE_INDEX" val="2020454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41_4*i*1"/>
  <p:tag name="KSO_WM_TEMPLATE_CATEGORY" val="chip"/>
  <p:tag name="KSO_WM_TEMPLATE_INDEX" val="20204541"/>
  <p:tag name="KSO_WM_UNIT_LAYERLEVEL" val="1"/>
  <p:tag name="KSO_WM_TAG_VERSION" val="1.0"/>
  <p:tag name="KSO_WM_BEAUTIFY_FLAG" val="#wm#"/>
  <p:tag name="KSO_WM_CHIP_GROUPID" val="5f9b83ec623d22db5a11f68e"/>
  <p:tag name="KSO_WM_CHIP_XID" val="5f9b83ec623d22db5a11f692"/>
  <p:tag name="KSO_WM_UNIT_DEC_AREA_ID" val="b0118191509942479dab07331f7bb9f9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e81e8dfd6ca42aca57f97b8d8aaa396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41_1*i*1"/>
  <p:tag name="KSO_WM_TEMPLATE_CATEGORY" val="custom"/>
  <p:tag name="KSO_WM_TEMPLATE_INDEX" val="20204541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b9ad5e9649524fcebd3e7b4563ffd596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0},&quot;ReferentInfo&quot;:{&quot;Id&quot;:&quot;447bc75948ca48348308378711b88a0c&quot;,&quot;X&quot;:{&quot;Pos&quot;:1},&quot;Y&quot;:{&quot;Pos&quot;:2}},&quot;whChangeMode&quot;:0}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UNIT_DEC_SUPPORTCHANGEPIC" val="0"/>
  <p:tag name="KSO_WM_UNIT_DEC_CHANGEPICRESERVED" val="0"/>
  <p:tag name="KSO_WM_ASSEMBLE_CHIP_INDEX" val="a35ee6f958754b56858fb936a0c78f2d"/>
  <p:tag name="KSO_WM_UNIT_LINE_FORE_SCHEMECOLOR_INDEX_BRIGHTNESS" val="0.25"/>
  <p:tag name="KSO_WM_UNIT_LINE_FORE_SCHEMECOLOR_INDEX" val="13"/>
  <p:tag name="KSO_WM_UNIT_LINE_FILL_TYPE" val="2"/>
  <p:tag name="KSO_WM_TEMPLATE_ASSEMBLE_XID" val="5f9bc4fb1fb265b86ffa6d74"/>
  <p:tag name="KSO_WM_TEMPLATE_ASSEMBLE_GROUPID" val="5f9bc4fb1fb265b86ffa6d74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541_1*a*1"/>
  <p:tag name="KSO_WM_TEMPLATE_CATEGORY" val="custom"/>
  <p:tag name="KSO_WM_TEMPLATE_INDEX" val="20204541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4"/>
  <p:tag name="KSO_WM_UNIT_TYPE" val="a"/>
  <p:tag name="KSO_WM_UNIT_INDEX" val="1"/>
  <p:tag name="KSO_WM_UNIT_ISNUMDGMTITLE" val="0"/>
  <p:tag name="KSO_WM_UNIT_PRESET_TEXT" val="单击编辑标题内容"/>
  <p:tag name="KSO_WM_UNIT_BLOCK" val="0"/>
  <p:tag name="KSO_WM_UNIT_DEC_AREA_ID" val="a3aaa039b2664a329bfba598b9a20e39"/>
  <p:tag name="KSO_WM_UNIT_DEFAULT_FONT" val="24;60;4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a35ee6f958754b56858fb936a0c78f2d"/>
  <p:tag name="KSO_WM_UNIT_TEXT_FILL_FORE_SCHEMECOLOR_INDEX_BRIGHTNESS" val="0.15"/>
  <p:tag name="KSO_WM_UNIT_TEXT_FILL_FORE_SCHEMECOLOR_INDEX" val="13"/>
  <p:tag name="KSO_WM_UNIT_TEXT_FILL_TYPE" val="1"/>
  <p:tag name="KSO_WM_TEMPLATE_ASSEMBLE_XID" val="5f9bc4fb1fb265b86ffa6d74"/>
  <p:tag name="KSO_WM_TEMPLATE_ASSEMBLE_GROUPID" val="5f9bc4fb1fb265b86ffa6d74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541_1*b*1"/>
  <p:tag name="KSO_WM_TEMPLATE_CATEGORY" val="custom"/>
  <p:tag name="KSO_WM_TEMPLATE_INDEX" val="20204541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9"/>
  <p:tag name="KSO_WM_UNIT_TYPE" val="b"/>
  <p:tag name="KSO_WM_UNIT_INDEX" val="1"/>
  <p:tag name="KSO_WM_UNIT_ISNUMDGMTITLE" val="0"/>
  <p:tag name="KSO_WM_UNIT_PRESET_TEXT" val="此处添加副标题内容"/>
  <p:tag name="KSO_WM_UNIT_BLOCK" val="0"/>
  <p:tag name="KSO_WM_UNIT_DEC_AREA_ID" val="447bc75948ca48348308378711b88a0c"/>
  <p:tag name="KSO_WM_UNIT_DEFAULT_FONT" val="18;24;2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a35ee6f958754b56858fb936a0c78f2d"/>
  <p:tag name="KSO_WM_UNIT_TEXT_FILL_FORE_SCHEMECOLOR_INDEX_BRIGHTNESS" val="0.35"/>
  <p:tag name="KSO_WM_UNIT_TEXT_FILL_FORE_SCHEMECOLOR_INDEX" val="13"/>
  <p:tag name="KSO_WM_UNIT_TEXT_FILL_TYPE" val="1"/>
  <p:tag name="KSO_WM_TEMPLATE_ASSEMBLE_XID" val="5f9bc4fb1fb265b86ffa6d74"/>
  <p:tag name="KSO_WM_TEMPLATE_ASSEMBLE_GROUPID" val="5f9bc4fb1fb265b86ffa6d74"/>
</p:tagLst>
</file>

<file path=ppt/tags/tag93.xml><?xml version="1.0" encoding="utf-8"?>
<p:tagLst xmlns:p="http://schemas.openxmlformats.org/presentationml/2006/main">
  <p:tag name="KSO_WM_CHIP_INFOS" val="{&quot;layout_type&quot;:&quot;forright&quot;,&quot;slide_type&quot;:[&quot;title&quot;],&quot;aspect_ratio&quot;:&quot;16:9&quot;}"/>
  <p:tag name="KSO_WM_CHIP_XID" val="5ebe041a0ac41c4a0a52557a"/>
  <p:tag name="KSO_WM_CHIP_FILLPROP" val="[[{&quot;fill_id&quot;:&quot;014cd647425143238c2ec88d4832793b&quot;,&quot;fill_align&quot;:&quot;cm&quot;,&quot;text_align&quot;:&quot;lm&quot;,&quot;text_direction&quot;:&quot;horizontal&quot;,&quot;chip_types&quot;:[&quot;text&quot;,&quot;header&quot;]}]]"/>
  <p:tag name="KSO_WM_SLIDE_ID" val="custom20204541_1"/>
  <p:tag name="KSO_WM_TEMPLATE_SUBCATEGORY" val="21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SLIDE_SIZE" val="380*460"/>
  <p:tag name="KSO_WM_SLIDE_POSITION" val="520*39"/>
  <p:tag name="KSO_WM_TAG_VERSION" val="1.0"/>
  <p:tag name="KSO_WM_BEAUTIFY_FLAG" val="#wm#"/>
  <p:tag name="KSO_WM_TEMPLATE_CATEGORY" val="custom"/>
  <p:tag name="KSO_WM_TEMPLATE_INDEX" val="20204541"/>
  <p:tag name="KSO_WM_SLIDE_LAYOUT" val="a_b"/>
  <p:tag name="KSO_WM_SLIDE_LAYOUT_CNT" val="1_1"/>
  <p:tag name="KSO_WM_CHIP_GROUPID" val="5ebf6661ddc3daf3fef3f760"/>
  <p:tag name="KSO_WM_SLIDE_LAYOUT_INFO" val="{&quot;id&quot;:&quot;2020-10-30T15:47:16&quot;,&quot;maxSize&quot;:{&quot;size1&quot;:62.85377762405961},&quot;minSize&quot;:{&quot;size1&quot;:51.45377762405962},&quot;normalSize&quot;:{&quot;size1&quot;:58.55377762405961},&quot;subLayout&quot;:[{&quot;id&quot;:&quot;2020-10-30T15:47:16&quot;,&quot;margin&quot;:{&quot;bottom&quot;:0.20331743359565735,&quot;left&quot;:13.1234769821167,&quot;right&quot;:2.222356081008911,&quot;top&quot;:5.821568489074707},&quot;type&quot;:0},{&quot;id&quot;:&quot;2020-10-30T15:47:16&quot;,&quot;margin&quot;:{&quot;bottom&quot;:5.821590900421143,&quot;left&quot;:13.1234769821167,&quot;right&quot;:2.222356081008911,&quot;top&quot;:0.2784408628940582},&quot;type&quot;:0}],&quot;type&quot;:0}"/>
  <p:tag name="KSO_WM_SLIDE_BK_DARK_LIGHT" val="2"/>
  <p:tag name="KSO_WM_SLIDE_BACKGROUND_TYPE" val="general"/>
  <p:tag name="KSO_WM_SLIDE_SUPPORT_FEATURE_TYPE" val="0"/>
  <p:tag name="KSO_WM_TEMPLATE_MASTER_THUMB_INDEX" val="13"/>
  <p:tag name="KSO_WM_TEMPLATE_ASSEMBLE_XID" val="5f9bc4fb1fb265b86ffa6d74"/>
  <p:tag name="KSO_WM_TEMPLATE_ASSEMBLE_GROUPID" val="5f9bc4fb1fb265b86ffa6d74"/>
</p:tagLst>
</file>

<file path=ppt/tags/tag94.xml><?xml version="1.0" encoding="utf-8"?>
<p:tagLst xmlns:p="http://schemas.openxmlformats.org/presentationml/2006/main">
  <p:tag name="KSO_WM_UNIT_PLACING_PICTURE_USER_VIEWPORT" val="{&quot;height&quot;:10152,&quot;width&quot;:4872}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4541"/>
</p:tagLst>
</file>

<file path=ppt/tags/tag9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103*4353*459*459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454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454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4541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Adjacency">
      <a:dk1>
        <a:srgbClr val="000000"/>
      </a:dk1>
      <a:lt1>
        <a:srgbClr val="FFFFFF"/>
      </a:lt1>
      <a:dk2>
        <a:srgbClr val="D2DDEF"/>
      </a:dk2>
      <a:lt2>
        <a:srgbClr val="E8EEF7"/>
      </a:lt2>
      <a:accent1>
        <a:srgbClr val="9AA9C3"/>
      </a:accent1>
      <a:accent2>
        <a:srgbClr val="8AAEB8"/>
      </a:accent2>
      <a:accent3>
        <a:srgbClr val="8DAEA3"/>
      </a:accent3>
      <a:accent4>
        <a:srgbClr val="9FAA92"/>
      </a:accent4>
      <a:accent5>
        <a:srgbClr val="B5A38E"/>
      </a:accent5>
      <a:accent6>
        <a:srgbClr val="C29E98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592</Words>
  <Application>WPS 演示</Application>
  <PresentationFormat/>
  <Paragraphs>35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Arial Unicode MS</vt:lpstr>
      <vt:lpstr>Calibri</vt:lpstr>
      <vt:lpstr>汉仪旗黑-85S</vt:lpstr>
      <vt:lpstr>黑体</vt:lpstr>
      <vt:lpstr>楷体</vt:lpstr>
      <vt:lpstr>华光中圆_CNKI</vt:lpstr>
      <vt:lpstr>默认设计模板</vt:lpstr>
      <vt:lpstr>1_Office 主题​​</vt:lpstr>
      <vt:lpstr>单击编辑标题内容</vt:lpstr>
      <vt:lpstr>PowerPoint 演示文稿</vt:lpstr>
      <vt:lpstr>页面展示</vt:lpstr>
      <vt:lpstr>遇见“ouni”</vt:lpstr>
      <vt:lpstr>遇见“ouni”</vt:lpstr>
      <vt:lpstr>功能展示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遇见“ouni”</dc:title>
  <dc:creator>NGG</dc:creator>
  <cp:lastModifiedBy>蒋大玲</cp:lastModifiedBy>
  <cp:revision>1</cp:revision>
  <dcterms:created xsi:type="dcterms:W3CDTF">2022-08-31T09:18:53Z</dcterms:created>
  <dcterms:modified xsi:type="dcterms:W3CDTF">2022-08-31T09:18:53Z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2052-11.1.0.12313</vt:lpwstr>
  </property>
  <property fmtid="{D5CDD505-2E9C-101B-9397-08002B2CF9AE}" pid="3" name="ICV">
    <vt:lpwstr>84FC09D58AD649FB96DCCD66DD5D22F0</vt:lpwstr>
  </property>
</Properties>
</file>